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631" r:id="rId2"/>
    <p:sldId id="1656" r:id="rId3"/>
    <p:sldId id="1657" r:id="rId4"/>
    <p:sldId id="1658" r:id="rId5"/>
    <p:sldId id="16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426. KIKHAWM DING, INNPI AH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Gathered Home </a:t>
            </a:r>
          </a:p>
          <a:p>
            <a:r>
              <a:rPr lang="en-US" sz="1500" dirty="0"/>
              <a:t>John 14:2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93379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in-ah,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zing sang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81652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gun pi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ciktui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048815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8604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40494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168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426. KIKHAWM DING, INNPI AH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2018-12-15T07:14:41Z</dcterms:modified>
</cp:coreProperties>
</file>